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95" r:id="rId4"/>
    <p:sldId id="257" r:id="rId5"/>
    <p:sldId id="281" r:id="rId6"/>
    <p:sldId id="258" r:id="rId7"/>
    <p:sldId id="296" r:id="rId8"/>
    <p:sldId id="297" r:id="rId9"/>
    <p:sldId id="301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303" r:id="rId21"/>
    <p:sldId id="270" r:id="rId22"/>
    <p:sldId id="271" r:id="rId23"/>
    <p:sldId id="272" r:id="rId24"/>
    <p:sldId id="273" r:id="rId25"/>
    <p:sldId id="274" r:id="rId26"/>
    <p:sldId id="275" r:id="rId27"/>
    <p:sldId id="298" r:id="rId28"/>
    <p:sldId id="299" r:id="rId29"/>
    <p:sldId id="300" r:id="rId30"/>
    <p:sldId id="277" r:id="rId31"/>
    <p:sldId id="278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6"/>
    <p:restoredTop sz="94733"/>
  </p:normalViewPr>
  <p:slideViewPr>
    <p:cSldViewPr snapToGrid="0" snapToObjects="1">
      <p:cViewPr varScale="1">
        <p:scale>
          <a:sx n="126" d="100"/>
          <a:sy n="126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5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06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publicpolicy.org/our-work/tools-guides/datamaturity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</a:t>
            </a:r>
            <a:endParaRPr sz="2800" dirty="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Describe in one sentence the goal of the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case study we read for today's class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600" dirty="0">
              <a:latin typeface="Roboto" panose="02000000000000000000" pitchFamily="2" charset="0"/>
            </a:endParaRPr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</a:rPr>
              <a:t>Case Study: Discussion Question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reliable is the data?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current is it?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computer-readable?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stored as notes, audio, photos, videos?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What resources and authority do you have to collect more?</a:t>
            </a: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7263-A1F1-CFD0-FEA6-11492F66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Maturity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19ACC-D962-4D3D-765E-2BD7BBCFF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Data Maturity Assessment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1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998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822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1496</Words>
  <Application>Microsoft Macintosh PowerPoint</Application>
  <PresentationFormat>Widescreen</PresentationFormat>
  <Paragraphs>264</Paragraphs>
  <Slides>32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Case Study: Discussion Question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Data Maturity Assessment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20</cp:revision>
  <dcterms:created xsi:type="dcterms:W3CDTF">2020-01-14T19:43:43Z</dcterms:created>
  <dcterms:modified xsi:type="dcterms:W3CDTF">2025-08-28T03:30:45Z</dcterms:modified>
</cp:coreProperties>
</file>